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5" r:id="rId4"/>
    <p:sldId id="264" r:id="rId5"/>
    <p:sldId id="267" r:id="rId6"/>
    <p:sldId id="258" r:id="rId7"/>
    <p:sldId id="261" r:id="rId8"/>
    <p:sldId id="268" r:id="rId9"/>
    <p:sldId id="266" r:id="rId10"/>
    <p:sldId id="262" r:id="rId11"/>
    <p:sldId id="272" r:id="rId12"/>
    <p:sldId id="263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0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57E6-72EF-40E6-9421-C7BEDEEFEE96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98059-ACC9-4736-BBE5-76CAADC6EE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22-29 сентября. Профилактика </a:t>
            </a:r>
            <a:r>
              <a:rPr lang="ru-RU" dirty="0" err="1" smtClean="0"/>
              <a:t>ковида</a:t>
            </a:r>
            <a:r>
              <a:rPr lang="ru-RU" dirty="0" smtClean="0"/>
              <a:t> и гриппа. Раздача буклетов в</a:t>
            </a:r>
            <a:r>
              <a:rPr lang="ru-RU" baseline="0" dirty="0" smtClean="0"/>
              <a:t>о всех корпусах академии и Клинике ЧГМА. </a:t>
            </a:r>
            <a:r>
              <a:rPr lang="ru-RU" baseline="0" dirty="0" err="1" smtClean="0"/>
              <a:t>Оффлайн</a:t>
            </a:r>
            <a:r>
              <a:rPr lang="ru-RU" baseline="0" dirty="0" smtClean="0"/>
              <a:t>. Охват участников: 17.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r>
              <a:rPr lang="ru-RU" baseline="0" dirty="0" smtClean="0"/>
              <a:t> февраля – Международный день родного языка.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Охват участников: 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9 февраля.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 день стоматолога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Dentists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профессиональный праздник, который ежегодно отмечается 9 февраля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Охват участников: 17.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 марта</a:t>
            </a:r>
            <a:r>
              <a:rPr lang="ru-RU" baseline="0" dirty="0" smtClean="0"/>
              <a:t> – День иммунитета.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Охват участников: 7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 марта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 марта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8 марта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марта в актовом зале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ЗабГУ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проходил проектный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интенсив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посетил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Солбон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Дугаржапов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марта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Туяна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Жалсанова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написала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Всебурятский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диктант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Эрдэм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марта на базе ЧГМА проходил форум «Молодёжь за ЗОЖ», в нём приняли участие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Алтана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Дашибалбарова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Камила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Серен,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Галсан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Цыденов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Бальжина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Цыбикова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 марта в рамках II Межрегиональной научно-практической конференции «Актуальные проблемы образовательного процесса в высшей медицинской школе: от теории к практике»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Алтана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Дашибалбарова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посетила мастер-класс, посвящённый вопросам организации проектной деятельности студентов в условиях дистанционного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сентября 2021 на территории МБУ ДО «Дворец детского (юношеского) творчества», состоялся интеллектуально - спортивный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в рамках программы пятилетия спорта в Забайкальском крае. Организаторами данного мероприятия стали ГАУ «Молодежный центр «Искра» и Министерство физической культуры и спорта Забайкальского края.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популяризация национальных видов спорта, развивающихся на территории Забайкальского края.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мероприятии активно приняли участие студенты Читинской государственной медицинской академии и традиционно заняли призовые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места.Поздравляем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почетным 1 местом волонтерский отряд «Буян».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Оффлайн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Охват участников: 25 (команда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группа поддержки).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апреля команда отряда поучаствовала в соревнованиях «Академия ЗОЖ», где заняла третье место среди всех волонтёрских отрядов ЧГМА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апреля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Арюна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Болотова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рассказала о Дне космонавтики и провела интересную викторину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апреля на площади им. Ленина состоялся тематический музыкальный телемарафон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– без нацизма», в котором поучаствовали наши волонтёры Александр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Цыбенов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Эржена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Гунгаева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Тунгалаг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Хасанова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Субботники на территории Читинского дацана (сентябрь, ноябрь). </a:t>
            </a:r>
            <a:r>
              <a:rPr lang="ru-RU" baseline="0" dirty="0" err="1" smtClean="0"/>
              <a:t>Оффлайн</a:t>
            </a:r>
            <a:r>
              <a:rPr lang="ru-RU" baseline="0" dirty="0" smtClean="0"/>
              <a:t>. Охват участников: 25-30.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Доцент кафедры терапевтической стоматологии ЧГМА и координатор ВО «Б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Сандакова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стала лидером в читательском голосовании за участников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видеопроекта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Чита.Ру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о представителях разных профессий — «Человек дела». За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Цырендоржиевну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отдали свой голос 1 619 человек — это 43% голосовавших. Охват участников: все в отряде, потому что мы голосовали по 100 тысяч раз.</a:t>
            </a:r>
            <a:endParaRPr lang="ru-RU" dirty="0" smtClean="0"/>
          </a:p>
          <a:p>
            <a:r>
              <a:rPr lang="en-US" dirty="0" smtClean="0"/>
              <a:t>https://www.chita.ru/news/166947/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Профориентационная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в школах включает в себя лекции школьникам об обучении в медицинском университете. Волонтеры рассказывают об учебной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внеучебной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жизни студентов Читинской государственной медицинской академии.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Оффлайн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Охват участников: 14.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Туда (куда именно они и не помнят) ходили выпускники, фоток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18 ноября. Профилактика </a:t>
            </a:r>
            <a:r>
              <a:rPr lang="ru-RU" dirty="0" err="1" smtClean="0"/>
              <a:t>табакокурения</a:t>
            </a:r>
            <a:r>
              <a:rPr lang="ru-RU" dirty="0" smtClean="0"/>
              <a:t>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профилактике и викторина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Охват участников: 16.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 день добровольцев проводится 5 декабря каждого года в целях признания и распространения информации о неустанной работе добровольцев по всему миру.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волонтёры не остались в стороне и провели викторину.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 желающим предлагалось ответить на вопросы, связанные с историей добровольческой деятельности, её целями и задачами.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Оффлайн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Охват участников: 17.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2 февраля – Праздник Белого месяца. Съемки видеоролика. </a:t>
            </a:r>
            <a:r>
              <a:rPr lang="en-US" baseline="0" dirty="0" smtClean="0"/>
              <a:t>https://chitgma.ru/pozdravljaem-s-prazdnikom-belogo-mesjaca-sagaalganom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Охват участников: 20.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4 февраля.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Всемирный день борьбы против рака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или Всемирный день борьбы с раковыми заболеваниями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. Охват участников: 17.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D56E-D155-4D92-B6BD-21225E915C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4EBF-8B68-4CDF-8520-2450648875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3796-7D8D-4169-8520-1B34AE6D3A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о деятельности ВО «Буян» </a:t>
            </a:r>
            <a:br>
              <a:rPr lang="ru-RU" dirty="0" smtClean="0"/>
            </a:br>
            <a:r>
              <a:rPr lang="ru-RU" sz="3100" dirty="0" smtClean="0"/>
              <a:t>сентябрь 2021 г. – 24 апреля 2022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Руководитель отряда: А.А. </a:t>
            </a:r>
            <a:r>
              <a:rPr lang="ru-RU" sz="2000" dirty="0" err="1" smtClean="0"/>
              <a:t>Дашибалбарова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77E1F-47CE-4AFE-94B5-17DD3FF687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59631" cy="1183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91605-B199-4881-B078-D453290DD6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"/>
            <a:ext cx="1763687" cy="1185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Медико-профилактическая работа</a:t>
            </a:r>
            <a:endParaRPr lang="ru-RU" dirty="0"/>
          </a:p>
        </p:txBody>
      </p:sp>
      <p:pic>
        <p:nvPicPr>
          <p:cNvPr id="7" name="Содержимое 6" descr="2w0iPMJvrK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82911"/>
            <a:ext cx="4038600" cy="3028950"/>
          </a:xfrm>
        </p:spPr>
      </p:pic>
      <p:pic>
        <p:nvPicPr>
          <p:cNvPr id="8" name="Содержимое 7" descr="v-6cjTVSyQ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382911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M7WlvJBz6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771550"/>
            <a:ext cx="4525963" cy="41044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Медико-профилактическая работа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31590"/>
            <a:ext cx="4038600" cy="28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9" descr="buyan_chitgma_273479817_133264852520322_8574082766637925225_n.web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382910"/>
            <a:ext cx="4038600" cy="32770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Медико-профилактическая работа</a:t>
            </a:r>
            <a:endParaRPr lang="ru-RU" dirty="0"/>
          </a:p>
        </p:txBody>
      </p:sp>
      <p:pic>
        <p:nvPicPr>
          <p:cNvPr id="6" name="Содержимое 5" descr="TwRtFy89i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Культурно-творческая </a:t>
            </a:r>
            <a:r>
              <a:rPr lang="ru-RU" sz="3600" dirty="0" smtClean="0"/>
              <a:t> </a:t>
            </a:r>
            <a:r>
              <a:rPr lang="ru-RU" sz="3600" dirty="0" smtClean="0"/>
              <a:t>деятельность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32.userapi.com/s/v1/if2/xTb3iRHuVG0Zv4gZ24eIX8cIwkI51pXR42KCV3kUdKJu523A-HsFp0WJg49Bhem8qvnd7gxZZsmELTKHqvDYqamT.jpg?size=1280x12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31590"/>
            <a:ext cx="3744416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s://sun9-88.userapi.com/s/v1/if2/glqZHEyyc7VosCanmAHLSexLZisHj6i_ZpejxcEYdiuGDFY5YwljHV27pGocSanN-mOJm8M6yBSmgWvWXhSGdHvz.jpg?size=1280x12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7574"/>
            <a:ext cx="3744416" cy="374441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sun9-88.userapi.com/s/v1/if2/9ZGQsx-Dj4R3La49wHs8cdIgk9HzNxpXNbWdiF2TSptebSFfS_VL_kjHAtW52vnRbiG9u7jy1a0FfjF6hr02vOH8.jpg?size=108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958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sun9-13.userapi.com/s/v1/if2/qmb7dnYpkNugofkEPGk2ggUpfiLGnMLWZifU-kI5Q1uyhoi0XORYnO-gm78fIYETWaj7-1H-eYr9L9jppANqj25E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03598"/>
            <a:ext cx="4608512" cy="345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Активное участие во Всероссийских конкурсах и форумах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s://sun9-19.userapi.com/s/v1/if2/GJH9cDVp91phdNyD_mPiGimhe4EjiYKH-KFqPUYV0nmobXz0tlLrnxAx4xGSEc8Rhxs5vvJXAJ7m5iLf3K624JB7.jpg?size=767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03598"/>
            <a:ext cx="2520280" cy="3548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s://sun9-20.userapi.com/s/v1/if2/D1X76vN1BN0PkcODOjGM-zCuxd3hsEj-haBeL1HmBZQH4OUBUL9Wk5N0QFIVKkzdQL4WFRJnedg15AE9wMTvBqR2.jpg?size=1280x853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75606"/>
            <a:ext cx="5040560" cy="335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Медико-профилактическая работа</a:t>
            </a:r>
            <a:endParaRPr lang="ru-RU" dirty="0"/>
          </a:p>
        </p:txBody>
      </p:sp>
      <p:pic>
        <p:nvPicPr>
          <p:cNvPr id="9" name="Содержимое 8" descr="buyan_chitgma_244354467_4359884904127269_1795045968282563840_n.web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203598"/>
            <a:ext cx="4038600" cy="3172966"/>
          </a:xfrm>
        </p:spPr>
      </p:pic>
      <p:sp>
        <p:nvSpPr>
          <p:cNvPr id="6" name="TextBox 5"/>
          <p:cNvSpPr txBox="1"/>
          <p:nvPr/>
        </p:nvSpPr>
        <p:spPr>
          <a:xfrm>
            <a:off x="827584" y="3381841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11.09.2020 - организация акции, создание и раздача буклетов с алгоритмом базовой сердечно-легочной реанимации</a:t>
            </a:r>
            <a:endParaRPr lang="ru-RU" sz="2000" dirty="0"/>
          </a:p>
        </p:txBody>
      </p:sp>
      <p:pic>
        <p:nvPicPr>
          <p:cNvPr id="8" name="Содержимое 7" descr="buyan_chitgma_244265685_4118084651646621_8405987927764795347_n.web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203598"/>
            <a:ext cx="4038600" cy="317296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https://sun9-19.userapi.com/s/v1/if2/-eIzIi-MuMLa5WGgmK4Qh16YkUXa2TQGS9vceoKITdHiUJO5mevlToGLQXDx-8y_WhJ1LBiFG8RH_i2DhPov6k7S.jpg?size=853x852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91630"/>
            <a:ext cx="3240360" cy="323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https://sun9-83.userapi.com/s/v1/if2/yZOxUInXhzqkE7jv270NgtDybsKGdgX3fKK0tCmgVKGhBkxGzwy8uAxzLYkG24FaQ4d7iRfb-fozU3gqcOFzNn1I.jpg?size=1280x853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75606"/>
            <a:ext cx="5256584" cy="350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31590"/>
            <a:ext cx="4104456" cy="36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Участие в патриотических мероприятиях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s://sun9-44.userapi.com/s/v1/if2/ZiDMy04zSeS0scM_vZ09w0XkfQUaM4XuzmPG6wr7HOS7QmRF-5mpokOn4ihM6nI0wbhxqRcvqNRi8jOY6ugjdI_U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03598"/>
            <a:ext cx="4536504" cy="340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внимание, </a:t>
            </a:r>
            <a:br>
              <a:rPr lang="ru-RU" dirty="0" smtClean="0"/>
            </a:br>
            <a:r>
              <a:rPr lang="ru-RU" dirty="0" smtClean="0"/>
              <a:t>Владимир Васильевич!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деятельность</a:t>
            </a:r>
            <a:endParaRPr lang="ru-RU" dirty="0"/>
          </a:p>
        </p:txBody>
      </p:sp>
      <p:pic>
        <p:nvPicPr>
          <p:cNvPr id="5" name="Содержимое 4" descr="b5f720b928b3671daa025d373b6d30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200151"/>
            <a:ext cx="3394472" cy="3394472"/>
          </a:xfrm>
        </p:spPr>
      </p:pic>
      <p:pic>
        <p:nvPicPr>
          <p:cNvPr id="6" name="Содержимое 5" descr="f6ab02abd095cbf0a7a2469624dc79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275606"/>
            <a:ext cx="4038600" cy="27363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Экологическая работа</a:t>
            </a:r>
            <a:endParaRPr lang="ru-RU" dirty="0"/>
          </a:p>
        </p:txBody>
      </p:sp>
      <p:pic>
        <p:nvPicPr>
          <p:cNvPr id="5" name="Содержимое 4" descr="54sYJDxrvF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61529"/>
            <a:ext cx="4038600" cy="2754437"/>
          </a:xfrm>
        </p:spPr>
      </p:pic>
      <p:pic>
        <p:nvPicPr>
          <p:cNvPr id="7" name="Содержимое 6" descr="yP4xhfZTwW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61529"/>
            <a:ext cx="4038600" cy="2754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6" name="Содержимое 5" descr="21e0b8.gur5bp.jgij.xc.m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5405" y="1059582"/>
            <a:ext cx="6793190" cy="37444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работа</a:t>
            </a:r>
            <a:endParaRPr lang="ru-RU" sz="3600" dirty="0"/>
          </a:p>
        </p:txBody>
      </p:sp>
      <p:pic>
        <p:nvPicPr>
          <p:cNvPr id="16" name="Содержимое 15" descr="buyan_chitgma_170600545_944446326323126_684326243439022083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830" y="1059582"/>
            <a:ext cx="6714341" cy="37444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Медико-профилактическая работа</a:t>
            </a:r>
            <a:endParaRPr lang="ru-RU" dirty="0"/>
          </a:p>
        </p:txBody>
      </p:sp>
      <p:pic>
        <p:nvPicPr>
          <p:cNvPr id="12" name="Содержимое 11" descr="ppIy60kq-9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1827" y="1200151"/>
            <a:ext cx="3129347" cy="3394472"/>
          </a:xfrm>
        </p:spPr>
      </p:pic>
      <p:pic>
        <p:nvPicPr>
          <p:cNvPr id="13" name="Содержимое 12" descr="w9vEoSSNXx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26441"/>
            <a:ext cx="4038600" cy="21418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Просветительская </a:t>
            </a:r>
            <a:r>
              <a:rPr lang="ru-RU" sz="3600" dirty="0" smtClean="0"/>
              <a:t>деятельность</a:t>
            </a:r>
            <a:endParaRPr lang="ru-RU" sz="3600" dirty="0"/>
          </a:p>
        </p:txBody>
      </p:sp>
      <p:pic>
        <p:nvPicPr>
          <p:cNvPr id="8" name="Содержимое 7" descr="buyan_chitgma_263115912_1962211227273592_2121225941061622865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15566"/>
            <a:ext cx="4038600" cy="3496295"/>
          </a:xfrm>
        </p:spPr>
      </p:pic>
      <p:pic>
        <p:nvPicPr>
          <p:cNvPr id="9" name="Содержимое 8" descr="buyan_chitgma_262994626_390376266120885_5645196012126280117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382911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Культурно-творческая деятельность</a:t>
            </a:r>
            <a:endParaRPr lang="ru-RU" dirty="0"/>
          </a:p>
        </p:txBody>
      </p:sp>
      <p:pic>
        <p:nvPicPr>
          <p:cNvPr id="5" name="Содержимое 4" descr="DSC006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47614"/>
            <a:ext cx="4038600" cy="2559927"/>
          </a:xfrm>
        </p:spPr>
      </p:pic>
      <p:pic>
        <p:nvPicPr>
          <p:cNvPr id="6" name="Содержимое 5" descr="DSC006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347614"/>
            <a:ext cx="4038600" cy="25599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557</Words>
  <Application>Microsoft Office PowerPoint</Application>
  <PresentationFormat>Экран (16:9)</PresentationFormat>
  <Paragraphs>67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Отчет о деятельности ВО «Буян»  сентябрь 2021 г. – 24 апреля 2022 г.</vt:lpstr>
      <vt:lpstr>Медико-профилактическая работа</vt:lpstr>
      <vt:lpstr>Спортивная деятельность</vt:lpstr>
      <vt:lpstr>Экологическая работа</vt:lpstr>
      <vt:lpstr>Проектная деятельность</vt:lpstr>
      <vt:lpstr>Профориентационная работа</vt:lpstr>
      <vt:lpstr>Медико-профилактическая работа</vt:lpstr>
      <vt:lpstr>Просветительская деятельность</vt:lpstr>
      <vt:lpstr>Культурно-творческая деятельность</vt:lpstr>
      <vt:lpstr>Медико-профилактическая работа</vt:lpstr>
      <vt:lpstr>Презентация PowerPoint</vt:lpstr>
      <vt:lpstr>Медико-профилактическая работа</vt:lpstr>
      <vt:lpstr>Медико-профилактическая работа</vt:lpstr>
      <vt:lpstr>Культурно-творческая  деятельность</vt:lpstr>
      <vt:lpstr>Презентация PowerPoint</vt:lpstr>
      <vt:lpstr>Презентация PowerPoint</vt:lpstr>
      <vt:lpstr>Проектная деятельность</vt:lpstr>
      <vt:lpstr>Активное участие во Всероссийских конкурсах и форумах</vt:lpstr>
      <vt:lpstr>Презентация PowerPoint</vt:lpstr>
      <vt:lpstr>Проектная деятельность</vt:lpstr>
      <vt:lpstr>Спортивная деятельность</vt:lpstr>
      <vt:lpstr>Презентация PowerPoint</vt:lpstr>
      <vt:lpstr>Участие в патриотических мероприятиях</vt:lpstr>
      <vt:lpstr>Спасибо за внимание,  Владимир Васильевич!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ВО «Буян»  сентябрь 2021 г. – 24 апреля 2022 г.</dc:title>
  <dc:creator>ититит</dc:creator>
  <cp:lastModifiedBy>1</cp:lastModifiedBy>
  <cp:revision>11</cp:revision>
  <dcterms:created xsi:type="dcterms:W3CDTF">2022-04-24T11:25:07Z</dcterms:created>
  <dcterms:modified xsi:type="dcterms:W3CDTF">2022-06-02T06:41:00Z</dcterms:modified>
</cp:coreProperties>
</file>